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4624" autoAdjust="0"/>
  </p:normalViewPr>
  <p:slideViewPr>
    <p:cSldViewPr>
      <p:cViewPr>
        <p:scale>
          <a:sx n="74" d="100"/>
          <a:sy n="74" d="100"/>
        </p:scale>
        <p:origin x="-1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B701D-F888-43AF-A918-AEC01A628521}" type="datetimeFigureOut">
              <a:rPr lang="sk-SK" smtClean="0"/>
              <a:pPr/>
              <a:t>11. 2. 2020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5131-2013-4087-A4A9-BB1FFDAD020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7200" b="1" dirty="0" smtClean="0">
                <a:solidFill>
                  <a:srgbClr val="FF3300"/>
                </a:solidFill>
              </a:rPr>
              <a:t>Slovenský Červený kríž</a:t>
            </a:r>
            <a:endParaRPr lang="sk-SK" sz="7200" b="1" dirty="0">
              <a:solidFill>
                <a:srgbClr val="FF33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Miestny spolok Klin</a:t>
            </a:r>
            <a:endParaRPr lang="sk-SK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6500859" cy="269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500298" y="314324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Miestny spolok v Kline</a:t>
            </a:r>
            <a:endParaRPr lang="sk-SK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071942"/>
            <a:ext cx="18800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234924"/>
          </a:xfrm>
        </p:spPr>
        <p:txBody>
          <a:bodyPr>
            <a:normAutofit fontScale="92500" lnSpcReduction="20000"/>
          </a:bodyPr>
          <a:lstStyle/>
          <a:p>
            <a:r>
              <a:rPr lang="sk-SK" sz="2600" b="1" dirty="0" smtClean="0"/>
              <a:t>Svoju históriu má aj školenie prvej pomoci pre deti.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V spolupráci so Základnou školou v Kline sa počas niekoľkých rokov konali školenia priamo v škole.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Deti mali možnosť vyskúšať si poskytovanie prvej pomoci a podeliť sa o svoje zážitky pri ošetrovaní poranení.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23528" y="5733256"/>
            <a:ext cx="350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Fotka hore – školenie prvej pomoci v roku 2007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Fotka dole – školenie v roku 2018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491033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02913"/>
            <a:ext cx="4929222" cy="335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500726"/>
          </a:xfrm>
        </p:spPr>
        <p:txBody>
          <a:bodyPr>
            <a:normAutofit fontScale="92500" lnSpcReduction="20000"/>
          </a:bodyPr>
          <a:lstStyle/>
          <a:p>
            <a:r>
              <a:rPr lang="sk-SK" sz="2600" b="1" dirty="0" smtClean="0"/>
              <a:t>V obci Klin sa dlhé roky v posledný prázdninový víkend koná „Športový deň“ / „Deň Obce“.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MS SČK zabezpečuje službu prvej pomoci a pomáha pripravovať hry pre deti.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Počas akcie taktiež prezentujeme ukážky prvej pomoci s možnosťou odskúšania si vedomostí aj prakticky.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714348" y="600076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Členky spolku dohliadajú na súťažiace deti.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5072098" cy="32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08560"/>
            <a:ext cx="5072098" cy="35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500726"/>
          </a:xfrm>
        </p:spPr>
        <p:txBody>
          <a:bodyPr>
            <a:normAutofit fontScale="85000" lnSpcReduction="10000"/>
          </a:bodyPr>
          <a:lstStyle/>
          <a:p>
            <a:r>
              <a:rPr lang="sk-SK" sz="2600" b="1" dirty="0" smtClean="0"/>
              <a:t>Červený kríž začal v obci  tradíciu „Obecných páračiek“, ktoré si neskôr na starosť zobral priamo Obecný úrad.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Prvé obecné páračky sa konali 20. 2. 2009 a ich organizovanie pokračuje dodnes.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Páračky, nie sú len možnosť ako si pripomenúť ľudové zvyky a remeslá, ale taktiež príležitosť upevniť vzťahy a výborne sa zabaviť.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7786710" y="4357694"/>
            <a:ext cx="1357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Nepáralo sa iba perie, ale viazali sa aj povriesla.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52"/>
            <a:ext cx="5143536" cy="34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643314"/>
            <a:ext cx="4000528" cy="28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500726"/>
          </a:xfrm>
        </p:spPr>
        <p:txBody>
          <a:bodyPr>
            <a:normAutofit fontScale="92500" lnSpcReduction="20000"/>
          </a:bodyPr>
          <a:lstStyle/>
          <a:p>
            <a:r>
              <a:rPr lang="sk-SK" sz="2600" b="1" dirty="0" smtClean="0"/>
              <a:t>V rámci spolupráce medzi spolkami obce je dobrým zvykom vypomáhať aj počas „Stretnutia dôchodcov“.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Červený kríž spolu s poslancami pomáha pri obsluhe.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Našou milou povinnosťou je taktiež pripraviť pre dôchodcov drobnú tombolu, ktorej sa výhercovia vždy potešia.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857620" y="6211669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Pri žiadnej dobrej akcii nesmie chýbať harmonika, spev a Červený kríž.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5000660" cy="35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5004762" cy="32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500726"/>
          </a:xfrm>
        </p:spPr>
        <p:txBody>
          <a:bodyPr>
            <a:normAutofit fontScale="92500" lnSpcReduction="20000"/>
          </a:bodyPr>
          <a:lstStyle/>
          <a:p>
            <a:r>
              <a:rPr lang="sk-SK" sz="2600" b="1" dirty="0" smtClean="0"/>
              <a:t>Dlhoročnú tradíciu v obci má aj „Prechod </a:t>
            </a:r>
            <a:r>
              <a:rPr lang="sk-SK" sz="2600" b="1" dirty="0" err="1" smtClean="0"/>
              <a:t>Kliňanským</a:t>
            </a:r>
            <a:r>
              <a:rPr lang="sk-SK" sz="2600" b="1" dirty="0" smtClean="0"/>
              <a:t> chotárom“ a medzi nové akcie partia „</a:t>
            </a:r>
            <a:r>
              <a:rPr lang="sk-SK" sz="2600" b="1" dirty="0" err="1" smtClean="0"/>
              <a:t>Klinský</a:t>
            </a:r>
            <a:r>
              <a:rPr lang="sk-SK" sz="2600" b="1" dirty="0" smtClean="0"/>
              <a:t> krosový beh“ a „</a:t>
            </a:r>
            <a:r>
              <a:rPr lang="sk-SK" sz="2600" b="1" dirty="0" err="1" smtClean="0"/>
              <a:t>Cyklo-výlet</a:t>
            </a:r>
            <a:r>
              <a:rPr lang="sk-SK" sz="2600" b="1" dirty="0" smtClean="0"/>
              <a:t> po krížoch“.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Trasa  pre Beh a prechod vedie z obce okolo Sochy Krista cez Vahanov a naspäť. 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Miestny spolok SČK zabezpečuje prvú pomoc a občerstvenie pre súťažiacich.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929058" y="6211669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Hore: Lyžiarsky prechod –  </a:t>
            </a:r>
            <a:r>
              <a:rPr lang="sk-SK" b="1" dirty="0" err="1" smtClean="0">
                <a:solidFill>
                  <a:srgbClr val="FF0000"/>
                </a:solidFill>
              </a:rPr>
              <a:t>foto</a:t>
            </a:r>
            <a:r>
              <a:rPr lang="sk-SK" b="1" dirty="0" smtClean="0">
                <a:solidFill>
                  <a:srgbClr val="FF0000"/>
                </a:solidFill>
              </a:rPr>
              <a:t> 2013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Dole: 1. ročník </a:t>
            </a:r>
            <a:r>
              <a:rPr lang="sk-SK" b="1" dirty="0" err="1" smtClean="0">
                <a:solidFill>
                  <a:srgbClr val="FF0000"/>
                </a:solidFill>
              </a:rPr>
              <a:t>Klinského</a:t>
            </a:r>
            <a:r>
              <a:rPr lang="sk-SK" b="1" dirty="0" smtClean="0">
                <a:solidFill>
                  <a:srgbClr val="FF0000"/>
                </a:solidFill>
              </a:rPr>
              <a:t> krosového behu 2018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71810"/>
            <a:ext cx="48863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4857784" cy="30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306932"/>
          </a:xfrm>
        </p:spPr>
        <p:txBody>
          <a:bodyPr>
            <a:normAutofit fontScale="92500" lnSpcReduction="10000"/>
          </a:bodyPr>
          <a:lstStyle/>
          <a:p>
            <a:r>
              <a:rPr lang="sk-SK" sz="2600" b="1" dirty="0" smtClean="0"/>
              <a:t>V spolupráci s NTS v Martina sa v Kline 3x do roka organizuje odber krvi.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Odbery sa uskutočňujú v KD v Kline v mesiacoch Apríl, August a December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Iba v roku 2019 darovalo počas dvoch odberov krv až 75 darcov, z toho 7 prvodarcov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285720" y="607220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Obyvatelia obce ,ale aj členovia MS SČK pravidelne darujú krv.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28"/>
            <a:ext cx="4572032" cy="31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14685"/>
            <a:ext cx="4572032" cy="34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378940"/>
          </a:xfrm>
        </p:spPr>
        <p:txBody>
          <a:bodyPr>
            <a:normAutofit fontScale="85000" lnSpcReduction="10000"/>
          </a:bodyPr>
          <a:lstStyle/>
          <a:p>
            <a:r>
              <a:rPr lang="sk-SK" sz="2600" b="1" dirty="0" smtClean="0"/>
              <a:t>Od roku 2014 sa na Orave pravidelne uskutočňujú súťaže „Humanitárnych jednotiek“ 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V roku 2014 sme získali prvé miesto,</a:t>
            </a:r>
          </a:p>
          <a:p>
            <a:r>
              <a:rPr lang="sk-SK" sz="2600" b="1" dirty="0" smtClean="0"/>
              <a:t>V roku 2015 na domácej pôde v Kline druhé miesto</a:t>
            </a:r>
          </a:p>
          <a:p>
            <a:r>
              <a:rPr lang="sk-SK" sz="2600" b="1" dirty="0" smtClean="0"/>
              <a:t>V roku 2018 a 2019 tretie miesto.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V súťaži je možnosť si v cvičných situáciách overiť svoje vedomosti z prvej pomoci.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285720" y="607220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Hore víťazný team z roku 2014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Dole súťažný team z roku 2018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90" y="142852"/>
            <a:ext cx="51257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5143536" cy="35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5500726"/>
          </a:xfrm>
        </p:spPr>
        <p:txBody>
          <a:bodyPr>
            <a:normAutofit/>
          </a:bodyPr>
          <a:lstStyle/>
          <a:p>
            <a:r>
              <a:rPr lang="sk-SK" sz="2600" b="1" dirty="0" smtClean="0"/>
              <a:t>Medzi najpravidelnejšie akcie MS SČK patrí zabezpečovanie a ukážky prvej pomoci. 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Jún 2015 - Miestny spolok prezentoval  ukážky prvej pomoci počas charitatívnej akcie na Amfiteátri v Námestove.</a:t>
            </a:r>
          </a:p>
          <a:p>
            <a:pPr>
              <a:buNone/>
            </a:pPr>
            <a:endParaRPr lang="sk-SK" sz="2600" b="1" dirty="0" smtClean="0"/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500430" y="6286520"/>
            <a:ext cx="564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Ukážka KPR a prvej pomoci po poranení elektrickým prúdom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5286412" cy="301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52675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214290"/>
            <a:ext cx="3000396" cy="6357982"/>
          </a:xfrm>
        </p:spPr>
        <p:txBody>
          <a:bodyPr>
            <a:normAutofit fontScale="85000" lnSpcReduction="10000"/>
          </a:bodyPr>
          <a:lstStyle/>
          <a:p>
            <a:r>
              <a:rPr lang="sk-SK" sz="2600" b="1" dirty="0" smtClean="0"/>
              <a:t>Počas Osláv „450 výročia obce“ sa vtedajšia predsedníčka MS SČK pani </a:t>
            </a:r>
            <a:r>
              <a:rPr lang="sk-SK" sz="2600" b="1" dirty="0" err="1" smtClean="0"/>
              <a:t>Peňáková</a:t>
            </a:r>
            <a:r>
              <a:rPr lang="sk-SK" sz="2600" b="1" dirty="0" smtClean="0"/>
              <a:t> ujala úlohy režisérky. S dobrovoľníkmi nacvičila divadelné predstavenie  „Dedinka v údolí pod košatou lipou“, ktorého scenár napísal </a:t>
            </a:r>
            <a:r>
              <a:rPr lang="sk-SK" sz="2600" b="1" dirty="0" err="1" smtClean="0"/>
              <a:t>vdp</a:t>
            </a:r>
            <a:r>
              <a:rPr lang="sk-SK" sz="2600" b="1" dirty="0" smtClean="0"/>
              <a:t>. Červeň.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MS taktiež zabezpečoval prvú pomoc na futbalovom ihrisku, kde sa oslavy konali.</a:t>
            </a:r>
          </a:p>
          <a:p>
            <a:endParaRPr lang="sk-SK" sz="2600" b="1" dirty="0" smtClean="0"/>
          </a:p>
          <a:p>
            <a:pPr>
              <a:buNone/>
            </a:pPr>
            <a:endParaRPr lang="sk-SK" sz="2600" b="1" dirty="0" smtClean="0"/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500430" y="3143248"/>
            <a:ext cx="56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Herci a organizačný team po predstavení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88858"/>
            <a:ext cx="5500726" cy="316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-1"/>
            <a:ext cx="5500726" cy="312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857232"/>
            <a:ext cx="3929090" cy="5429288"/>
          </a:xfrm>
        </p:spPr>
        <p:txBody>
          <a:bodyPr>
            <a:normAutofit fontScale="70000" lnSpcReduction="20000"/>
          </a:bodyPr>
          <a:lstStyle/>
          <a:p>
            <a:r>
              <a:rPr lang="sk-SK" sz="3700" b="1" dirty="0" smtClean="0"/>
              <a:t>Rok 1954 - v Kline bola založená miestna pobočka ČSČK</a:t>
            </a:r>
          </a:p>
          <a:p>
            <a:pPr>
              <a:buNone/>
            </a:pPr>
            <a:r>
              <a:rPr lang="sk-SK" dirty="0" smtClean="0"/>
              <a:t>     Prvou predsedníčkou organizácie bola Viktória </a:t>
            </a:r>
            <a:r>
              <a:rPr lang="sk-SK" dirty="0" err="1" smtClean="0"/>
              <a:t>Červeňová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r>
              <a:rPr lang="sk-SK" sz="3700" b="1" dirty="0" smtClean="0"/>
              <a:t>Ďalšie predsedníčky boli:</a:t>
            </a:r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Vilma </a:t>
            </a:r>
            <a:r>
              <a:rPr lang="sk-SK" dirty="0" err="1" smtClean="0"/>
              <a:t>Pajtová</a:t>
            </a:r>
            <a:endParaRPr lang="sk-SK" dirty="0" smtClean="0"/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Jana </a:t>
            </a:r>
            <a:r>
              <a:rPr lang="sk-SK" dirty="0" err="1" smtClean="0"/>
              <a:t>Dulíková</a:t>
            </a:r>
            <a:endParaRPr lang="sk-SK" dirty="0" smtClean="0"/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Viera </a:t>
            </a:r>
            <a:r>
              <a:rPr lang="sk-SK" dirty="0" err="1" smtClean="0"/>
              <a:t>Zureková</a:t>
            </a:r>
            <a:endParaRPr lang="sk-SK" dirty="0" smtClean="0"/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Alžbeta </a:t>
            </a:r>
            <a:r>
              <a:rPr lang="sk-SK" dirty="0" err="1" smtClean="0"/>
              <a:t>Bobáková</a:t>
            </a:r>
            <a:endParaRPr lang="sk-SK" dirty="0" smtClean="0"/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Miroslava Klinovská</a:t>
            </a:r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Katarína </a:t>
            </a:r>
            <a:r>
              <a:rPr lang="sk-SK" dirty="0" err="1" smtClean="0"/>
              <a:t>Opltová</a:t>
            </a:r>
            <a:endParaRPr lang="sk-SK" dirty="0" smtClean="0"/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Marta </a:t>
            </a:r>
            <a:r>
              <a:rPr lang="sk-SK" dirty="0" err="1" smtClean="0"/>
              <a:t>Peňáková</a:t>
            </a:r>
            <a:endParaRPr lang="sk-SK" dirty="0" smtClean="0"/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Juraj </a:t>
            </a:r>
            <a:r>
              <a:rPr lang="sk-SK" dirty="0" err="1" smtClean="0"/>
              <a:t>Balek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58312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714876" y="60007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Nášivka Československý Červený kríž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857232"/>
            <a:ext cx="3929090" cy="5429288"/>
          </a:xfrm>
        </p:spPr>
        <p:txBody>
          <a:bodyPr>
            <a:normAutofit fontScale="92500"/>
          </a:bodyPr>
          <a:lstStyle/>
          <a:p>
            <a:r>
              <a:rPr lang="sk-SK" sz="2800" b="1" dirty="0" smtClean="0"/>
              <a:t>Rok 1980 - mal spolok ČSČK 110 členov, z toho 95 žien</a:t>
            </a:r>
          </a:p>
          <a:p>
            <a:r>
              <a:rPr lang="sk-SK" sz="2800" b="1" dirty="0" smtClean="0"/>
              <a:t>Spolok sa venoval:</a:t>
            </a:r>
          </a:p>
          <a:p>
            <a:pPr lvl="1">
              <a:buFont typeface="Wingdings" pitchFamily="2" charset="2"/>
              <a:buChar char="v"/>
            </a:pPr>
            <a:r>
              <a:rPr lang="sk-SK" sz="2200" dirty="0" smtClean="0"/>
              <a:t>Zdravotníckej osvete</a:t>
            </a:r>
          </a:p>
          <a:p>
            <a:pPr lvl="1">
              <a:buFont typeface="Wingdings" pitchFamily="2" charset="2"/>
              <a:buChar char="v"/>
            </a:pPr>
            <a:r>
              <a:rPr lang="sk-SK" sz="2200" dirty="0" smtClean="0"/>
              <a:t>Organizovaniu tanečných zábav</a:t>
            </a:r>
          </a:p>
          <a:p>
            <a:pPr lvl="1">
              <a:buFont typeface="Wingdings" pitchFamily="2" charset="2"/>
              <a:buChar char="v"/>
            </a:pPr>
            <a:r>
              <a:rPr lang="sk-SK" sz="2200" dirty="0" smtClean="0"/>
              <a:t>Organizovaniu brigád</a:t>
            </a:r>
          </a:p>
          <a:p>
            <a:pPr lvl="1">
              <a:buNone/>
            </a:pPr>
            <a:endParaRPr lang="sk-SK" sz="2200" b="1" dirty="0" smtClean="0"/>
          </a:p>
          <a:p>
            <a:r>
              <a:rPr lang="sk-SK" sz="2800" b="1" dirty="0" smtClean="0"/>
              <a:t>3. 1. 1980  - bol organizovaný hromadný odber krvi – zúčastnilo sa ho 35 darcov</a:t>
            </a:r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714876" y="785794"/>
            <a:ext cx="3714776" cy="503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714876" y="60007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Členky Miestneho spolku ČSČK (1960)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500042"/>
            <a:ext cx="3929090" cy="6143668"/>
          </a:xfrm>
        </p:spPr>
        <p:txBody>
          <a:bodyPr>
            <a:normAutofit fontScale="85000" lnSpcReduction="10000"/>
          </a:bodyPr>
          <a:lstStyle/>
          <a:p>
            <a:r>
              <a:rPr lang="sk-SK" sz="2800" b="1" dirty="0" smtClean="0"/>
              <a:t>Rok 2000 - bola obnovená činnosť Miestneho spolku Slovenského Červeného kríža</a:t>
            </a:r>
          </a:p>
          <a:p>
            <a:pPr>
              <a:buNone/>
            </a:pPr>
            <a:endParaRPr lang="sk-SK" sz="2800" b="1" dirty="0" smtClean="0"/>
          </a:p>
          <a:p>
            <a:r>
              <a:rPr lang="sk-SK" sz="2800" b="1" dirty="0" smtClean="0"/>
              <a:t>17. 5. 2012 - bol MS SČK ocenený Prezídiom Slovenského Červeného kríža</a:t>
            </a:r>
          </a:p>
          <a:p>
            <a:pPr>
              <a:buNone/>
            </a:pPr>
            <a:endParaRPr lang="sk-SK" sz="2800" b="1" dirty="0" smtClean="0"/>
          </a:p>
          <a:p>
            <a:r>
              <a:rPr lang="sk-SK" sz="2800" b="1" dirty="0" smtClean="0"/>
              <a:t>Počet členov spolku počas rokov bol nasledovný:</a:t>
            </a:r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2008 – 207 členov</a:t>
            </a:r>
          </a:p>
          <a:p>
            <a:pPr lvl="1">
              <a:buFont typeface="Wingdings" pitchFamily="2" charset="2"/>
              <a:buChar char="v"/>
            </a:pPr>
            <a:r>
              <a:rPr lang="sk-SK" dirty="0"/>
              <a:t>2012 </a:t>
            </a:r>
            <a:r>
              <a:rPr lang="sk-SK" dirty="0" smtClean="0"/>
              <a:t>– 221 členov</a:t>
            </a:r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2015 – 231 členov</a:t>
            </a:r>
          </a:p>
          <a:p>
            <a:pPr lvl="1">
              <a:buFont typeface="Wingdings" pitchFamily="2" charset="2"/>
              <a:buChar char="v"/>
            </a:pPr>
            <a:r>
              <a:rPr lang="sk-SK" dirty="0" smtClean="0"/>
              <a:t>2018 – 247 členov</a:t>
            </a:r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3571900" cy="50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572000" y="5786455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Predsedníčka M. </a:t>
            </a:r>
            <a:r>
              <a:rPr lang="sk-SK" b="1" dirty="0" err="1" smtClean="0">
                <a:solidFill>
                  <a:srgbClr val="FF0000"/>
                </a:solidFill>
              </a:rPr>
              <a:t>Peňáková</a:t>
            </a:r>
            <a:r>
              <a:rPr lang="sk-SK" b="1" dirty="0" smtClean="0">
                <a:solidFill>
                  <a:srgbClr val="FF0000"/>
                </a:solidFill>
              </a:rPr>
              <a:t> MS SČK Klin oceňuje členku spolku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</a:rPr>
              <a:t> Vilmu </a:t>
            </a:r>
            <a:r>
              <a:rPr lang="sk-SK" b="1" dirty="0" err="1" smtClean="0">
                <a:solidFill>
                  <a:srgbClr val="FF0000"/>
                </a:solidFill>
              </a:rPr>
              <a:t>Pajtovú</a:t>
            </a:r>
            <a:r>
              <a:rPr lang="sk-SK" b="1" dirty="0" smtClean="0">
                <a:solidFill>
                  <a:srgbClr val="FF0000"/>
                </a:solidFill>
              </a:rPr>
              <a:t> (2003)</a:t>
            </a:r>
          </a:p>
          <a:p>
            <a:pPr algn="ctr"/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929090" cy="5857916"/>
          </a:xfrm>
        </p:spPr>
        <p:txBody>
          <a:bodyPr>
            <a:normAutofit lnSpcReduction="10000"/>
          </a:bodyPr>
          <a:lstStyle/>
          <a:p>
            <a:r>
              <a:rPr lang="sk-SK" sz="2600" b="1" dirty="0" smtClean="0"/>
              <a:t>2006 - v spolupráci so Základnou školou Klin sa vydali </a:t>
            </a:r>
            <a:r>
              <a:rPr lang="sk-SK" sz="2600" b="1" dirty="0" err="1" smtClean="0"/>
              <a:t>maľovánky</a:t>
            </a:r>
            <a:r>
              <a:rPr lang="sk-SK" sz="2600" b="1" dirty="0" smtClean="0"/>
              <a:t> „Zvieratká si pomáhajú“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7. 5. 2015 starosta obce Š. </a:t>
            </a:r>
            <a:r>
              <a:rPr lang="sk-SK" sz="2600" b="1" dirty="0" err="1" smtClean="0"/>
              <a:t>Peňák</a:t>
            </a:r>
            <a:r>
              <a:rPr lang="sk-SK" sz="2600" b="1" dirty="0" smtClean="0"/>
              <a:t> prevzal z rúk prezidenta SČK ďakovný list pre MS Klin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Organizujú sa kurzy prvej pomoci, školenia prvej pomoci a poradensko-preventívne vyšetrenia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4572000" y="578645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„Pani doktorka“ pri ošetrovaní pacientky – Projekt 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</a:rPr>
              <a:t>„Zvieratká si pomáhajú“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36957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Medzi niektoré aktivity SČK v Kline patria:</a:t>
            </a:r>
          </a:p>
          <a:p>
            <a:pPr lvl="1"/>
            <a:r>
              <a:rPr lang="sk-SK" sz="2200" b="1" dirty="0" smtClean="0"/>
              <a:t>Organizovanie Katarínskych plesov</a:t>
            </a:r>
          </a:p>
          <a:p>
            <a:pPr lvl="1"/>
            <a:r>
              <a:rPr lang="sk-SK" sz="2200" b="1" dirty="0" smtClean="0"/>
              <a:t>Výpomoc pri športových a kultúrnych podujatiach v obci</a:t>
            </a:r>
          </a:p>
          <a:p>
            <a:pPr lvl="1"/>
            <a:r>
              <a:rPr lang="sk-SK" sz="2200" b="1" dirty="0" smtClean="0"/>
              <a:t>Starostlivosť o kvety a zeleň v okolí kostola</a:t>
            </a:r>
          </a:p>
          <a:p>
            <a:pPr lvl="1"/>
            <a:r>
              <a:rPr lang="sk-SK" sz="2200" b="1" dirty="0" smtClean="0"/>
              <a:t>Organizovanie školení prvej pomoci pre deti a dospelých</a:t>
            </a:r>
          </a:p>
          <a:p>
            <a:pPr lvl="1"/>
            <a:r>
              <a:rPr lang="sk-SK" sz="2200" b="1" dirty="0" smtClean="0"/>
              <a:t>Zabezpečovanie prvej pomoci, hier a aktivít počas športových dní a Dňa obce</a:t>
            </a:r>
          </a:p>
          <a:p>
            <a:pPr lvl="1"/>
            <a:r>
              <a:rPr lang="sk-SK" sz="2200" b="1" dirty="0" smtClean="0"/>
              <a:t>Spočiatku organizovanie a neskôr výpomoc pri Obecných páračkách</a:t>
            </a:r>
          </a:p>
          <a:p>
            <a:pPr lvl="1"/>
            <a:r>
              <a:rPr lang="sk-SK" sz="2200" b="1" dirty="0" smtClean="0"/>
              <a:t>Výpomoc počas Stretnutia dôchodcov a príprava tomboly</a:t>
            </a:r>
          </a:p>
          <a:p>
            <a:pPr lvl="1"/>
            <a:r>
              <a:rPr lang="sk-SK" sz="2200" b="1" dirty="0" smtClean="0"/>
              <a:t>Zabezpečovanie prvej pomoci pri lyžiarskom prechode, </a:t>
            </a:r>
            <a:r>
              <a:rPr lang="sk-SK" sz="2200" b="1" dirty="0" err="1" smtClean="0"/>
              <a:t>Klinskom</a:t>
            </a:r>
            <a:r>
              <a:rPr lang="sk-SK" sz="2200" b="1" dirty="0" smtClean="0"/>
              <a:t> krosovom Behu a počas </a:t>
            </a:r>
            <a:r>
              <a:rPr lang="sk-SK" sz="2200" b="1" dirty="0" err="1" smtClean="0"/>
              <a:t>Cyklo-výletu</a:t>
            </a:r>
            <a:r>
              <a:rPr lang="sk-SK" sz="2200" b="1" dirty="0" smtClean="0"/>
              <a:t> po krížoch našej obce</a:t>
            </a:r>
          </a:p>
          <a:p>
            <a:pPr lvl="1"/>
            <a:r>
              <a:rPr lang="sk-SK" sz="2200" b="1" dirty="0" smtClean="0"/>
              <a:t>V spolupráci s NTS Martin organizovanie odberov krvi</a:t>
            </a:r>
          </a:p>
          <a:p>
            <a:pPr lvl="1"/>
            <a:r>
              <a:rPr lang="sk-SK" sz="2200" b="1" dirty="0" smtClean="0"/>
              <a:t>Účasť na súťaži Humanitárnych jednotiek z celej Oravy</a:t>
            </a:r>
          </a:p>
          <a:p>
            <a:pPr lvl="1"/>
            <a:r>
              <a:rPr lang="sk-SK" sz="2200" b="1" dirty="0" smtClean="0"/>
              <a:t>Ukážky prvej pomoci</a:t>
            </a:r>
          </a:p>
          <a:p>
            <a:pPr lvl="1"/>
            <a:r>
              <a:rPr lang="sk-SK" sz="2200" b="1" dirty="0" smtClean="0"/>
              <a:t>A omnoho viac ...</a:t>
            </a:r>
          </a:p>
          <a:p>
            <a:pPr lvl="1"/>
            <a:endParaRPr lang="sk-SK" sz="2200" b="1" dirty="0" smtClean="0"/>
          </a:p>
          <a:p>
            <a:pPr lvl="1"/>
            <a:endParaRPr lang="sk-SK" sz="2200" b="1" dirty="0" smtClean="0"/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929090" cy="5857916"/>
          </a:xfrm>
        </p:spPr>
        <p:txBody>
          <a:bodyPr>
            <a:normAutofit fontScale="92500" lnSpcReduction="10000"/>
          </a:bodyPr>
          <a:lstStyle/>
          <a:p>
            <a:r>
              <a:rPr lang="sk-SK" sz="2600" b="1" dirty="0" smtClean="0"/>
              <a:t>2000 - zorganizovanie prvej „Predkatarínskej zábavy“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Bolo predaných 114 vstupeniek, pričom cena za jednu vstupenku bola vtedy 250 – SK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Akciu vtedy podporilo 17 sponzorov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Zisk z plesu bol 2488 – SK. Prostriedky získané počas plesu boli použité na činnosť spolku.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7286644" y="3500438"/>
            <a:ext cx="1571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Na úvod zábavy nám zahrali chlapci na ľudovú nôtu. Potom už zábava prebiehala v plnom prúde.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52"/>
            <a:ext cx="48101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05175"/>
            <a:ext cx="3105150" cy="340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4857784"/>
          </a:xfrm>
        </p:spPr>
        <p:txBody>
          <a:bodyPr>
            <a:normAutofit fontScale="92500" lnSpcReduction="10000"/>
          </a:bodyPr>
          <a:lstStyle/>
          <a:p>
            <a:r>
              <a:rPr lang="sk-SK" sz="2600" b="1" dirty="0" smtClean="0"/>
              <a:t>30. 1. 2005 - prvý „Maškarný ples na snehu“.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Podarená akcia, počas ktorej bol vlek pre deti a masky zadarmo.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Karneval sa konal v krásne nedeľné popoludnie. Na masky sa prišlo pozrieť mnoho obyvateľov obce.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714348" y="557214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Súťažilo sa na klzákoch, vreciach a boboch.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5000660" cy="34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4998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3643338" cy="4857784"/>
          </a:xfrm>
        </p:spPr>
        <p:txBody>
          <a:bodyPr>
            <a:normAutofit fontScale="85000" lnSpcReduction="20000"/>
          </a:bodyPr>
          <a:lstStyle/>
          <a:p>
            <a:r>
              <a:rPr lang="sk-SK" sz="2600" b="1" dirty="0" smtClean="0"/>
              <a:t>Miestny spolok SČK Klin má za úlohu aj starostlivosť o zeleň a kvety v okolí kostola.</a:t>
            </a:r>
          </a:p>
          <a:p>
            <a:endParaRPr lang="sk-SK" sz="2600" b="1" dirty="0" smtClean="0"/>
          </a:p>
          <a:p>
            <a:r>
              <a:rPr lang="sk-SK" sz="2600" b="1" dirty="0" smtClean="0"/>
              <a:t>Spolok má na starosť: výsadbu kvetov a ich celoročnú starostlivosť. Nakoniec prevzal aj financovanie nových kvetov.</a:t>
            </a:r>
          </a:p>
          <a:p>
            <a:pPr>
              <a:buNone/>
            </a:pPr>
            <a:endParaRPr lang="sk-SK" sz="2600" b="1" dirty="0" smtClean="0"/>
          </a:p>
          <a:p>
            <a:r>
              <a:rPr lang="sk-SK" sz="2600" b="1" dirty="0" smtClean="0"/>
              <a:t>V súčasnosti sa stará o kvety bývalá predsedníčka pani </a:t>
            </a:r>
            <a:r>
              <a:rPr lang="sk-SK" sz="2600" b="1" dirty="0" err="1" smtClean="0"/>
              <a:t>Peňáková</a:t>
            </a:r>
            <a:r>
              <a:rPr lang="sk-SK" sz="2600" b="1" dirty="0" smtClean="0"/>
              <a:t>.</a:t>
            </a:r>
          </a:p>
          <a:p>
            <a:endParaRPr lang="sk-SK" sz="2600" dirty="0"/>
          </a:p>
          <a:p>
            <a:pPr lvl="1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endParaRPr lang="sk-SK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7429520" y="3714752"/>
            <a:ext cx="1500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Dobrovoľníci pri vysádzaní nových kvetov. Fotky z brigády v roku 2007 a 2013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29000"/>
            <a:ext cx="3143272" cy="332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89"/>
            <a:ext cx="4643470" cy="30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1041</Words>
  <Application>Microsoft Office PowerPoint</Application>
  <PresentationFormat>Prezentácia na obrazovke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Slovenský Červený kríž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Slovenský červený kríž</dc:title>
  <dc:creator>Windows User</dc:creator>
  <cp:lastModifiedBy>admin</cp:lastModifiedBy>
  <cp:revision>40</cp:revision>
  <dcterms:created xsi:type="dcterms:W3CDTF">2019-09-30T17:18:47Z</dcterms:created>
  <dcterms:modified xsi:type="dcterms:W3CDTF">2020-02-11T12:30:07Z</dcterms:modified>
</cp:coreProperties>
</file>